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613641482_3-p-fon-dlya-prezentatsii-belarus-6.jpg"/>
          <p:cNvPicPr>
            <a:picLocks noChangeAspect="1" noChangeArrowheads="1"/>
          </p:cNvPicPr>
          <p:nvPr/>
        </p:nvPicPr>
        <p:blipFill>
          <a:blip r:embed="rId2"/>
          <a:srcRect t="10416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357430"/>
            <a:ext cx="7772400" cy="2500331"/>
          </a:xfrm>
        </p:spPr>
        <p:txBody>
          <a:bodyPr>
            <a:normAutofit fontScale="90000"/>
          </a:bodyPr>
          <a:lstStyle/>
          <a:p>
            <a:pPr algn="ctr"/>
            <a:r>
              <a:rPr lang="be-BY" dirty="0" smtClean="0">
                <a:solidFill>
                  <a:schemeClr val="accent3">
                    <a:lumMod val="75000"/>
                  </a:schemeClr>
                </a:solidFill>
              </a:rPr>
              <a:t>калыска ці сакральны сэнс простай сялянскай рэчы</a:t>
            </a:r>
            <a:br>
              <a:rPr lang="be-BY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be-BY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be-BY" sz="2800" b="0" dirty="0" smtClean="0">
                <a:solidFill>
                  <a:srgbClr val="C00000"/>
                </a:solidFill>
              </a:rPr>
              <a:t>Падрыхтавалі</a:t>
            </a:r>
            <a:br>
              <a:rPr lang="be-BY" sz="2800" b="0" dirty="0" smtClean="0">
                <a:solidFill>
                  <a:srgbClr val="C00000"/>
                </a:solidFill>
              </a:rPr>
            </a:br>
            <a:r>
              <a:rPr lang="be-BY" sz="2800" b="0" dirty="0" smtClean="0">
                <a:solidFill>
                  <a:srgbClr val="C00000"/>
                </a:solidFill>
              </a:rPr>
              <a:t>                                    Дудзіч Маргарыта  </a:t>
            </a:r>
            <a:r>
              <a:rPr lang="en-US" sz="2800" b="0" dirty="0" smtClean="0">
                <a:solidFill>
                  <a:srgbClr val="C00000"/>
                </a:solidFill>
              </a:rPr>
              <a:t>VIII</a:t>
            </a:r>
            <a:r>
              <a:rPr lang="be-BY" sz="2800" b="0" dirty="0" smtClean="0">
                <a:solidFill>
                  <a:srgbClr val="C00000"/>
                </a:solidFill>
              </a:rPr>
              <a:t> “А”клас,</a:t>
            </a:r>
            <a:br>
              <a:rPr lang="be-BY" sz="2800" b="0" dirty="0" smtClean="0">
                <a:solidFill>
                  <a:srgbClr val="C00000"/>
                </a:solidFill>
              </a:rPr>
            </a:br>
            <a:r>
              <a:rPr lang="be-BY" sz="2800" b="0" dirty="0" smtClean="0">
                <a:solidFill>
                  <a:srgbClr val="C00000"/>
                </a:solidFill>
              </a:rPr>
              <a:t>                                   Клімашэўская Яна ІХ “Д” клас</a:t>
            </a:r>
            <a:r>
              <a:rPr lang="be-BY" sz="2800" b="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be-BY" sz="2800" b="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be-BY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be-BY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928670"/>
            <a:ext cx="7772400" cy="1143008"/>
          </a:xfrm>
        </p:spPr>
        <p:txBody>
          <a:bodyPr>
            <a:normAutofit lnSpcReduction="10000"/>
          </a:bodyPr>
          <a:lstStyle/>
          <a:p>
            <a:pPr algn="ctr"/>
            <a:r>
              <a:rPr lang="be-BY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Дзяржаўная ўстанова адукацыі </a:t>
            </a:r>
          </a:p>
          <a:p>
            <a:pPr algn="ctr"/>
            <a:r>
              <a:rPr lang="be-BY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“Сярэдняя школа № 16 г.Ліды”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50263"/>
          <a:stretch>
            <a:fillRect/>
          </a:stretch>
        </p:blipFill>
        <p:spPr bwMode="auto">
          <a:xfrm>
            <a:off x="-30" y="-18000"/>
            <a:ext cx="914403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613641482_3-p-fon-dlya-prezentatsii-belarus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2786082"/>
          </a:xfrm>
        </p:spPr>
        <p:txBody>
          <a:bodyPr>
            <a:normAutofit/>
          </a:bodyPr>
          <a:lstStyle/>
          <a:p>
            <a:r>
              <a:rPr lang="be-BY" sz="6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Дзякуем за ўвагу!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613641482_3-p-fon-dlya-prezentatsii-belarus-6.jpg"/>
          <p:cNvPicPr>
            <a:picLocks noChangeAspect="1" noChangeArrowheads="1"/>
          </p:cNvPicPr>
          <p:nvPr/>
        </p:nvPicPr>
        <p:blipFill>
          <a:blip r:embed="rId2"/>
          <a:srcRect t="10000" b="97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be-BY" dirty="0" smtClean="0"/>
              <a:t/>
            </a:r>
            <a:br>
              <a:rPr lang="be-BY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0" name="Picture 4" descr="C:\Users\User\Desktop\521.jpg"/>
          <p:cNvPicPr>
            <a:picLocks noChangeAspect="1" noChangeArrowheads="1"/>
          </p:cNvPicPr>
          <p:nvPr/>
        </p:nvPicPr>
        <p:blipFill>
          <a:blip r:embed="rId3"/>
          <a:srcRect l="42969"/>
          <a:stretch>
            <a:fillRect/>
          </a:stretch>
        </p:blipFill>
        <p:spPr bwMode="auto">
          <a:xfrm>
            <a:off x="285720" y="1214422"/>
            <a:ext cx="3600000" cy="4206572"/>
          </a:xfrm>
          <a:prstGeom prst="rect">
            <a:avLst/>
          </a:prstGeom>
          <a:noFill/>
        </p:spPr>
      </p:pic>
      <p:pic>
        <p:nvPicPr>
          <p:cNvPr id="1026" name="Picture 2" descr="C:\Users\User\Desktop\IMG_20211101_091409.jpg"/>
          <p:cNvPicPr>
            <a:picLocks noChangeAspect="1" noChangeArrowheads="1"/>
          </p:cNvPicPr>
          <p:nvPr/>
        </p:nvPicPr>
        <p:blipFill>
          <a:blip r:embed="rId4" cstate="print"/>
          <a:srcRect b="6668"/>
          <a:stretch>
            <a:fillRect/>
          </a:stretch>
        </p:blipFill>
        <p:spPr bwMode="auto">
          <a:xfrm>
            <a:off x="3929058" y="1142984"/>
            <a:ext cx="5004000" cy="4419346"/>
          </a:xfrm>
          <a:prstGeom prst="rect">
            <a:avLst/>
          </a:prstGeom>
          <a:noFill/>
        </p:spPr>
      </p:pic>
      <p:pic>
        <p:nvPicPr>
          <p:cNvPr id="6" name="Picture 4" descr="C:\Users\User\Desktop\521.jpg"/>
          <p:cNvPicPr>
            <a:picLocks noChangeAspect="1" noChangeArrowheads="1"/>
          </p:cNvPicPr>
          <p:nvPr/>
        </p:nvPicPr>
        <p:blipFill>
          <a:blip r:embed="rId3"/>
          <a:srcRect l="42969"/>
          <a:stretch>
            <a:fillRect/>
          </a:stretch>
        </p:blipFill>
        <p:spPr bwMode="auto">
          <a:xfrm>
            <a:off x="438120" y="1366822"/>
            <a:ext cx="3600000" cy="4206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ля визитки (4)\IMG_3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ля визитки (4)\IMG_3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1613641482_3-p-fon-dlya-prezentatsii-belarus-6.jpg"/>
          <p:cNvPicPr>
            <a:picLocks noChangeAspect="1" noChangeArrowheads="1"/>
          </p:cNvPicPr>
          <p:nvPr/>
        </p:nvPicPr>
        <p:blipFill>
          <a:blip r:embed="rId2"/>
          <a:srcRect t="16294" b="17510"/>
          <a:stretch>
            <a:fillRect/>
          </a:stretch>
        </p:blipFill>
        <p:spPr bwMode="auto">
          <a:xfrm>
            <a:off x="0" y="-54000"/>
            <a:ext cx="9144000" cy="6912000"/>
          </a:xfrm>
          <a:prstGeom prst="rect">
            <a:avLst/>
          </a:prstGeom>
          <a:noFill/>
        </p:spPr>
      </p:pic>
      <p:pic>
        <p:nvPicPr>
          <p:cNvPr id="3" name="Рисунок 2" descr="G:\DCIM\138___02\IMG_2623.JPG"/>
          <p:cNvPicPr/>
          <p:nvPr/>
        </p:nvPicPr>
        <p:blipFill>
          <a:blip r:embed="rId3" cstate="print"/>
          <a:srcRect l="13447" t="8679" r="6905" b="10848"/>
          <a:stretch>
            <a:fillRect/>
          </a:stretch>
        </p:blipFill>
        <p:spPr bwMode="auto">
          <a:xfrm rot="5400000">
            <a:off x="1733042" y="624356"/>
            <a:ext cx="5364000" cy="55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IMG_20211101_091409.jpg"/>
          <p:cNvPicPr>
            <a:picLocks noChangeAspect="1" noChangeArrowheads="1"/>
          </p:cNvPicPr>
          <p:nvPr/>
        </p:nvPicPr>
        <p:blipFill>
          <a:blip r:embed="rId2" cstate="print"/>
          <a:srcRect t="7782" b="25000"/>
          <a:stretch>
            <a:fillRect/>
          </a:stretch>
        </p:blipFill>
        <p:spPr bwMode="auto">
          <a:xfrm>
            <a:off x="0" y="0"/>
            <a:ext cx="9144000" cy="4319470"/>
          </a:xfrm>
          <a:prstGeom prst="rect">
            <a:avLst/>
          </a:prstGeom>
          <a:noFill/>
        </p:spPr>
      </p:pic>
      <p:pic>
        <p:nvPicPr>
          <p:cNvPr id="8197" name="Picture 5" descr="C:\Users\User\Desktop\img4.jpg"/>
          <p:cNvPicPr>
            <a:picLocks noChangeAspect="1" noChangeArrowheads="1"/>
          </p:cNvPicPr>
          <p:nvPr/>
        </p:nvPicPr>
        <p:blipFill>
          <a:blip r:embed="rId3"/>
          <a:srcRect t="4427" r="39258" b="7031"/>
          <a:stretch>
            <a:fillRect/>
          </a:stretch>
        </p:blipFill>
        <p:spPr bwMode="auto">
          <a:xfrm>
            <a:off x="0" y="3214686"/>
            <a:ext cx="4286248" cy="3643314"/>
          </a:xfrm>
          <a:prstGeom prst="rect">
            <a:avLst/>
          </a:prstGeom>
          <a:noFill/>
        </p:spPr>
      </p:pic>
      <p:pic>
        <p:nvPicPr>
          <p:cNvPr id="8198" name="Picture 6" descr="C:\Users\User\Desktop\1345-1331964999.jpg"/>
          <p:cNvPicPr>
            <a:picLocks noChangeAspect="1" noChangeArrowheads="1"/>
          </p:cNvPicPr>
          <p:nvPr/>
        </p:nvPicPr>
        <p:blipFill>
          <a:blip r:embed="rId4"/>
          <a:srcRect l="38333" t="4444" r="5833" b="12222"/>
          <a:stretch>
            <a:fillRect/>
          </a:stretch>
        </p:blipFill>
        <p:spPr bwMode="auto">
          <a:xfrm>
            <a:off x="4286248" y="3214686"/>
            <a:ext cx="4857752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1613641482_3-p-fon-dlya-prezentatsii-belarus-6.jpg"/>
          <p:cNvPicPr>
            <a:picLocks noChangeAspect="1" noChangeArrowheads="1"/>
          </p:cNvPicPr>
          <p:nvPr/>
        </p:nvPicPr>
        <p:blipFill>
          <a:blip r:embed="rId2"/>
          <a:srcRect t="17198" b="1665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C:\Users\User\Desktop\3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714356"/>
            <a:ext cx="4622800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1613641482_3-p-fon-dlya-prezentatsii-belarus-6.jpg"/>
          <p:cNvPicPr>
            <a:picLocks noChangeAspect="1" noChangeArrowheads="1"/>
          </p:cNvPicPr>
          <p:nvPr/>
        </p:nvPicPr>
        <p:blipFill>
          <a:blip r:embed="rId2"/>
          <a:srcRect t="16291" b="18546"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2643206"/>
          </a:xfrm>
        </p:spPr>
        <p:txBody>
          <a:bodyPr>
            <a:noAutofit/>
          </a:bodyPr>
          <a:lstStyle/>
          <a:p>
            <a:r>
              <a:rPr lang="be-BY" sz="6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Прыкметы і вераванні, звязаныя з калыскай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hello_html_m4754dd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" y="0"/>
            <a:ext cx="91900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28</Words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калыска ці сакральны сэнс простай сялянскай рэчы   Падрыхтавалі                                     Дудзіч Маргарыта  VIII “А”клас,                                    Клімашэўская Яна ІХ “Д” клас  </vt:lpstr>
      <vt:lpstr>  </vt:lpstr>
      <vt:lpstr>Слайд 3</vt:lpstr>
      <vt:lpstr>Слайд 4</vt:lpstr>
      <vt:lpstr>Слайд 5</vt:lpstr>
      <vt:lpstr>Слайд 6</vt:lpstr>
      <vt:lpstr>Слайд 7</vt:lpstr>
      <vt:lpstr>Прыкметы і вераванні, звязаныя з калыскай</vt:lpstr>
      <vt:lpstr>Слайд 9</vt:lpstr>
      <vt:lpstr>Слайд 10</vt:lpstr>
      <vt:lpstr>Дзякуем за ўвагу!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2021-10-31T17:18:55Z</dcterms:created>
  <dcterms:modified xsi:type="dcterms:W3CDTF">2021-11-02T18:23:22Z</dcterms:modified>
</cp:coreProperties>
</file>